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0D657-BA2F-4E8A-8268-C7ED3FB8745C}" v="2" dt="2023-01-25T14:10:18.751"/>
    <p1510:client id="{CDE5FEAD-A4C4-428C-84EE-AE2A5DEBEECC}" v="39" dt="2023-01-25T07:37:51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en Harsted" userId="00540d1f-b84f-4997-bc63-7d937e558838" providerId="ADAL" clId="{74C0D657-BA2F-4E8A-8268-C7ED3FB8745C}"/>
    <pc:docChg chg="custSel modSld">
      <pc:chgData name="Steen Harsted" userId="00540d1f-b84f-4997-bc63-7d937e558838" providerId="ADAL" clId="{74C0D657-BA2F-4E8A-8268-C7ED3FB8745C}" dt="2023-01-25T14:10:33.305" v="51" actId="255"/>
      <pc:docMkLst>
        <pc:docMk/>
      </pc:docMkLst>
      <pc:sldChg chg="addSp delSp modSp mod setBg modClrScheme chgLayout">
        <pc:chgData name="Steen Harsted" userId="00540d1f-b84f-4997-bc63-7d937e558838" providerId="ADAL" clId="{74C0D657-BA2F-4E8A-8268-C7ED3FB8745C}" dt="2023-01-25T14:10:33.305" v="51" actId="255"/>
        <pc:sldMkLst>
          <pc:docMk/>
          <pc:sldMk cId="538634072" sldId="257"/>
        </pc:sldMkLst>
        <pc:spChg chg="mod ord">
          <ac:chgData name="Steen Harsted" userId="00540d1f-b84f-4997-bc63-7d937e558838" providerId="ADAL" clId="{74C0D657-BA2F-4E8A-8268-C7ED3FB8745C}" dt="2023-01-25T14:00:59.175" v="1" actId="26606"/>
          <ac:spMkLst>
            <pc:docMk/>
            <pc:sldMk cId="538634072" sldId="257"/>
            <ac:spMk id="2" creationId="{5F2092FF-8D6F-B866-E8A2-8514208B6695}"/>
          </ac:spMkLst>
        </pc:spChg>
        <pc:spChg chg="add mod ord">
          <ac:chgData name="Steen Harsted" userId="00540d1f-b84f-4997-bc63-7d937e558838" providerId="ADAL" clId="{74C0D657-BA2F-4E8A-8268-C7ED3FB8745C}" dt="2023-01-25T14:10:33.305" v="51" actId="255"/>
          <ac:spMkLst>
            <pc:docMk/>
            <pc:sldMk cId="538634072" sldId="257"/>
            <ac:spMk id="3" creationId="{B8319DA8-4CB1-AF46-79C3-7EB484D5931C}"/>
          </ac:spMkLst>
        </pc:spChg>
        <pc:spChg chg="add del">
          <ac:chgData name="Steen Harsted" userId="00540d1f-b84f-4997-bc63-7d937e558838" providerId="ADAL" clId="{74C0D657-BA2F-4E8A-8268-C7ED3FB8745C}" dt="2023-01-25T14:01:18.296" v="8" actId="26606"/>
          <ac:spMkLst>
            <pc:docMk/>
            <pc:sldMk cId="538634072" sldId="257"/>
            <ac:spMk id="9" creationId="{ADE57300-C7FF-4578-99A0-42B0295B123C}"/>
          </ac:spMkLst>
        </pc:spChg>
        <pc:spChg chg="add del">
          <ac:chgData name="Steen Harsted" userId="00540d1f-b84f-4997-bc63-7d937e558838" providerId="ADAL" clId="{74C0D657-BA2F-4E8A-8268-C7ED3FB8745C}" dt="2023-01-25T14:01:18.296" v="8" actId="26606"/>
          <ac:spMkLst>
            <pc:docMk/>
            <pc:sldMk cId="538634072" sldId="257"/>
            <ac:spMk id="11" creationId="{34C0330F-1D4F-4552-B799-615DD237B6DE}"/>
          </ac:spMkLst>
        </pc:spChg>
        <pc:spChg chg="add del">
          <ac:chgData name="Steen Harsted" userId="00540d1f-b84f-4997-bc63-7d937e558838" providerId="ADAL" clId="{74C0D657-BA2F-4E8A-8268-C7ED3FB8745C}" dt="2023-01-25T14:01:18.296" v="8" actId="26606"/>
          <ac:spMkLst>
            <pc:docMk/>
            <pc:sldMk cId="538634072" sldId="257"/>
            <ac:spMk id="13" creationId="{450C084C-2967-474A-B5F9-270F1FB43643}"/>
          </ac:spMkLst>
        </pc:spChg>
        <pc:spChg chg="add del">
          <ac:chgData name="Steen Harsted" userId="00540d1f-b84f-4997-bc63-7d937e558838" providerId="ADAL" clId="{74C0D657-BA2F-4E8A-8268-C7ED3FB8745C}" dt="2023-01-25T14:01:18.296" v="8" actId="26606"/>
          <ac:spMkLst>
            <pc:docMk/>
            <pc:sldMk cId="538634072" sldId="257"/>
            <ac:spMk id="15" creationId="{92BE0106-0C20-465B-A1BE-0BAC2737B1AD}"/>
          </ac:spMkLst>
        </pc:spChg>
        <pc:spChg chg="add">
          <ac:chgData name="Steen Harsted" userId="00540d1f-b84f-4997-bc63-7d937e558838" providerId="ADAL" clId="{74C0D657-BA2F-4E8A-8268-C7ED3FB8745C}" dt="2023-01-25T14:01:18.296" v="8" actId="26606"/>
          <ac:spMkLst>
            <pc:docMk/>
            <pc:sldMk cId="538634072" sldId="257"/>
            <ac:spMk id="20" creationId="{ADE57300-C7FF-4578-99A0-42B0295B123C}"/>
          </ac:spMkLst>
        </pc:spChg>
        <pc:spChg chg="add">
          <ac:chgData name="Steen Harsted" userId="00540d1f-b84f-4997-bc63-7d937e558838" providerId="ADAL" clId="{74C0D657-BA2F-4E8A-8268-C7ED3FB8745C}" dt="2023-01-25T14:01:18.296" v="8" actId="26606"/>
          <ac:spMkLst>
            <pc:docMk/>
            <pc:sldMk cId="538634072" sldId="257"/>
            <ac:spMk id="22" creationId="{34C0330F-1D4F-4552-B799-615DD237B6DE}"/>
          </ac:spMkLst>
        </pc:spChg>
        <pc:spChg chg="add">
          <ac:chgData name="Steen Harsted" userId="00540d1f-b84f-4997-bc63-7d937e558838" providerId="ADAL" clId="{74C0D657-BA2F-4E8A-8268-C7ED3FB8745C}" dt="2023-01-25T14:01:18.296" v="8" actId="26606"/>
          <ac:spMkLst>
            <pc:docMk/>
            <pc:sldMk cId="538634072" sldId="257"/>
            <ac:spMk id="24" creationId="{450C084C-2967-474A-B5F9-270F1FB43643}"/>
          </ac:spMkLst>
        </pc:spChg>
        <pc:spChg chg="add">
          <ac:chgData name="Steen Harsted" userId="00540d1f-b84f-4997-bc63-7d937e558838" providerId="ADAL" clId="{74C0D657-BA2F-4E8A-8268-C7ED3FB8745C}" dt="2023-01-25T14:01:18.296" v="8" actId="26606"/>
          <ac:spMkLst>
            <pc:docMk/>
            <pc:sldMk cId="538634072" sldId="257"/>
            <ac:spMk id="26" creationId="{92BE0106-0C20-465B-A1BE-0BAC2737B1AD}"/>
          </ac:spMkLst>
        </pc:spChg>
        <pc:picChg chg="mod ord">
          <ac:chgData name="Steen Harsted" userId="00540d1f-b84f-4997-bc63-7d937e558838" providerId="ADAL" clId="{74C0D657-BA2F-4E8A-8268-C7ED3FB8745C}" dt="2023-01-25T14:00:59.175" v="1" actId="26606"/>
          <ac:picMkLst>
            <pc:docMk/>
            <pc:sldMk cId="538634072" sldId="257"/>
            <ac:picMk id="4" creationId="{69864731-2722-5F96-A0FE-C1C5087471C0}"/>
          </ac:picMkLst>
        </pc:picChg>
      </pc:sldChg>
    </pc:docChg>
  </pc:docChgLst>
  <pc:docChgLst>
    <pc:chgData name="Steen Harsted" userId="00540d1f-b84f-4997-bc63-7d937e558838" providerId="ADAL" clId="{CDE5FEAD-A4C4-428C-84EE-AE2A5DEBEECC}"/>
    <pc:docChg chg="undo custSel addSld modSld addMainMaster delMainMaster">
      <pc:chgData name="Steen Harsted" userId="00540d1f-b84f-4997-bc63-7d937e558838" providerId="ADAL" clId="{CDE5FEAD-A4C4-428C-84EE-AE2A5DEBEECC}" dt="2023-01-25T07:38:00.288" v="186" actId="1076"/>
      <pc:docMkLst>
        <pc:docMk/>
      </pc:docMkLst>
      <pc:sldChg chg="addSp delSp modSp new mod modMedia setBg modClrScheme chgLayout">
        <pc:chgData name="Steen Harsted" userId="00540d1f-b84f-4997-bc63-7d937e558838" providerId="ADAL" clId="{CDE5FEAD-A4C4-428C-84EE-AE2A5DEBEECC}" dt="2023-01-25T07:26:42.185" v="21" actId="27614"/>
        <pc:sldMkLst>
          <pc:docMk/>
          <pc:sldMk cId="4059776587" sldId="256"/>
        </pc:sldMkLst>
        <pc:spChg chg="mod">
          <ac:chgData name="Steen Harsted" userId="00540d1f-b84f-4997-bc63-7d937e558838" providerId="ADAL" clId="{CDE5FEAD-A4C4-428C-84EE-AE2A5DEBEECC}" dt="2023-01-25T07:26:33.296" v="17" actId="26606"/>
          <ac:spMkLst>
            <pc:docMk/>
            <pc:sldMk cId="4059776587" sldId="256"/>
            <ac:spMk id="2" creationId="{B57C5AD5-2131-C369-2CE3-E906FBFE5B0F}"/>
          </ac:spMkLst>
        </pc:spChg>
        <pc:spChg chg="del">
          <ac:chgData name="Steen Harsted" userId="00540d1f-b84f-4997-bc63-7d937e558838" providerId="ADAL" clId="{CDE5FEAD-A4C4-428C-84EE-AE2A5DEBEECC}" dt="2023-01-25T07:26:00.584" v="1" actId="478"/>
          <ac:spMkLst>
            <pc:docMk/>
            <pc:sldMk cId="4059776587" sldId="256"/>
            <ac:spMk id="3" creationId="{D4B7F620-AF24-EA14-056F-A4C56775EF31}"/>
          </ac:spMkLst>
        </pc:spChg>
        <pc:spChg chg="add">
          <ac:chgData name="Steen Harsted" userId="00540d1f-b84f-4997-bc63-7d937e558838" providerId="ADAL" clId="{CDE5FEAD-A4C4-428C-84EE-AE2A5DEBEECC}" dt="2023-01-25T07:26:33.296" v="17" actId="26606"/>
          <ac:spMkLst>
            <pc:docMk/>
            <pc:sldMk cId="4059776587" sldId="256"/>
            <ac:spMk id="8" creationId="{E20BB609-EF92-42DB-836C-0699A590B5CF}"/>
          </ac:spMkLst>
        </pc:spChg>
        <pc:spChg chg="add">
          <ac:chgData name="Steen Harsted" userId="00540d1f-b84f-4997-bc63-7d937e558838" providerId="ADAL" clId="{CDE5FEAD-A4C4-428C-84EE-AE2A5DEBEECC}" dt="2023-01-25T07:26:33.296" v="17" actId="26606"/>
          <ac:spMkLst>
            <pc:docMk/>
            <pc:sldMk cId="4059776587" sldId="256"/>
            <ac:spMk id="10" creationId="{4D71E64B-9F70-4956-A351-D707CAB0AF3A}"/>
          </ac:spMkLst>
        </pc:spChg>
        <pc:spChg chg="add">
          <ac:chgData name="Steen Harsted" userId="00540d1f-b84f-4997-bc63-7d937e558838" providerId="ADAL" clId="{CDE5FEAD-A4C4-428C-84EE-AE2A5DEBEECC}" dt="2023-01-25T07:26:33.296" v="17" actId="26606"/>
          <ac:spMkLst>
            <pc:docMk/>
            <pc:sldMk cId="4059776587" sldId="256"/>
            <ac:spMk id="12" creationId="{B2C335F7-F61C-4EB4-80F2-4B1438FE66BB}"/>
          </ac:spMkLst>
        </pc:spChg>
        <pc:spChg chg="add">
          <ac:chgData name="Steen Harsted" userId="00540d1f-b84f-4997-bc63-7d937e558838" providerId="ADAL" clId="{CDE5FEAD-A4C4-428C-84EE-AE2A5DEBEECC}" dt="2023-01-25T07:26:33.296" v="17" actId="26606"/>
          <ac:spMkLst>
            <pc:docMk/>
            <pc:sldMk cId="4059776587" sldId="256"/>
            <ac:spMk id="14" creationId="{CEFD1BA4-3BB3-4E55-9216-2F958BB3BA77}"/>
          </ac:spMkLst>
        </pc:spChg>
        <pc:picChg chg="add mod">
          <ac:chgData name="Steen Harsted" userId="00540d1f-b84f-4997-bc63-7d937e558838" providerId="ADAL" clId="{CDE5FEAD-A4C4-428C-84EE-AE2A5DEBEECC}" dt="2023-01-25T07:26:42.185" v="21" actId="27614"/>
          <ac:picMkLst>
            <pc:docMk/>
            <pc:sldMk cId="4059776587" sldId="256"/>
            <ac:picMk id="4" creationId="{6C9D2DCA-06BF-A63F-1C98-5297CE9538D1}"/>
          </ac:picMkLst>
        </pc:picChg>
      </pc:sldChg>
      <pc:sldChg chg="addSp delSp modSp new mod">
        <pc:chgData name="Steen Harsted" userId="00540d1f-b84f-4997-bc63-7d937e558838" providerId="ADAL" clId="{CDE5FEAD-A4C4-428C-84EE-AE2A5DEBEECC}" dt="2023-01-25T07:32:31.818" v="96" actId="14100"/>
        <pc:sldMkLst>
          <pc:docMk/>
          <pc:sldMk cId="538634072" sldId="257"/>
        </pc:sldMkLst>
        <pc:spChg chg="mod">
          <ac:chgData name="Steen Harsted" userId="00540d1f-b84f-4997-bc63-7d937e558838" providerId="ADAL" clId="{CDE5FEAD-A4C4-428C-84EE-AE2A5DEBEECC}" dt="2023-01-25T07:26:52.220" v="30" actId="20577"/>
          <ac:spMkLst>
            <pc:docMk/>
            <pc:sldMk cId="538634072" sldId="257"/>
            <ac:spMk id="2" creationId="{5F2092FF-8D6F-B866-E8A2-8514208B6695}"/>
          </ac:spMkLst>
        </pc:spChg>
        <pc:spChg chg="del mod">
          <ac:chgData name="Steen Harsted" userId="00540d1f-b84f-4997-bc63-7d937e558838" providerId="ADAL" clId="{CDE5FEAD-A4C4-428C-84EE-AE2A5DEBEECC}" dt="2023-01-25T07:32:11.326" v="92"/>
          <ac:spMkLst>
            <pc:docMk/>
            <pc:sldMk cId="538634072" sldId="257"/>
            <ac:spMk id="3" creationId="{1AB0DFFE-CFF0-D1F7-1C70-5A882B4205AB}"/>
          </ac:spMkLst>
        </pc:spChg>
        <pc:picChg chg="add mod">
          <ac:chgData name="Steen Harsted" userId="00540d1f-b84f-4997-bc63-7d937e558838" providerId="ADAL" clId="{CDE5FEAD-A4C4-428C-84EE-AE2A5DEBEECC}" dt="2023-01-25T07:32:31.818" v="96" actId="14100"/>
          <ac:picMkLst>
            <pc:docMk/>
            <pc:sldMk cId="538634072" sldId="257"/>
            <ac:picMk id="4" creationId="{69864731-2722-5F96-A0FE-C1C5087471C0}"/>
          </ac:picMkLst>
        </pc:picChg>
      </pc:sldChg>
      <pc:sldChg chg="addSp delSp modSp new mod modTransition setBg modAnim">
        <pc:chgData name="Steen Harsted" userId="00540d1f-b84f-4997-bc63-7d937e558838" providerId="ADAL" clId="{CDE5FEAD-A4C4-428C-84EE-AE2A5DEBEECC}" dt="2023-01-25T07:30:31.029" v="91" actId="26606"/>
        <pc:sldMkLst>
          <pc:docMk/>
          <pc:sldMk cId="283840606" sldId="258"/>
        </pc:sldMkLst>
        <pc:spChg chg="mod">
          <ac:chgData name="Steen Harsted" userId="00540d1f-b84f-4997-bc63-7d937e558838" providerId="ADAL" clId="{CDE5FEAD-A4C4-428C-84EE-AE2A5DEBEECC}" dt="2023-01-25T07:30:31.029" v="91" actId="26606"/>
          <ac:spMkLst>
            <pc:docMk/>
            <pc:sldMk cId="283840606" sldId="258"/>
            <ac:spMk id="2" creationId="{4C0479AF-C1D1-5CD6-80BB-D58E972785D1}"/>
          </ac:spMkLst>
        </pc:spChg>
        <pc:spChg chg="del">
          <ac:chgData name="Steen Harsted" userId="00540d1f-b84f-4997-bc63-7d937e558838" providerId="ADAL" clId="{CDE5FEAD-A4C4-428C-84EE-AE2A5DEBEECC}" dt="2023-01-25T07:29:39.911" v="84"/>
          <ac:spMkLst>
            <pc:docMk/>
            <pc:sldMk cId="283840606" sldId="258"/>
            <ac:spMk id="3" creationId="{4F79A796-91DA-5B1C-7920-6F1203CF7EDD}"/>
          </ac:spMkLst>
        </pc:spChg>
        <pc:spChg chg="add">
          <ac:chgData name="Steen Harsted" userId="00540d1f-b84f-4997-bc63-7d937e558838" providerId="ADAL" clId="{CDE5FEAD-A4C4-428C-84EE-AE2A5DEBEECC}" dt="2023-01-25T07:30:31.029" v="91" actId="26606"/>
          <ac:spMkLst>
            <pc:docMk/>
            <pc:sldMk cId="283840606" sldId="258"/>
            <ac:spMk id="8" creationId="{316DE57C-E0CB-52DC-C8B6-4385844EFB2F}"/>
          </ac:spMkLst>
        </pc:spChg>
        <pc:spChg chg="add del">
          <ac:chgData name="Steen Harsted" userId="00540d1f-b84f-4997-bc63-7d937e558838" providerId="ADAL" clId="{CDE5FEAD-A4C4-428C-84EE-AE2A5DEBEECC}" dt="2023-01-25T07:30:24.688" v="88" actId="26606"/>
          <ac:spMkLst>
            <pc:docMk/>
            <pc:sldMk cId="283840606" sldId="258"/>
            <ac:spMk id="9" creationId="{ADE57300-C7FF-4578-99A0-42B0295B123C}"/>
          </ac:spMkLst>
        </pc:spChg>
        <pc:spChg chg="add del">
          <ac:chgData name="Steen Harsted" userId="00540d1f-b84f-4997-bc63-7d937e558838" providerId="ADAL" clId="{CDE5FEAD-A4C4-428C-84EE-AE2A5DEBEECC}" dt="2023-01-25T07:30:24.688" v="88" actId="26606"/>
          <ac:spMkLst>
            <pc:docMk/>
            <pc:sldMk cId="283840606" sldId="258"/>
            <ac:spMk id="11" creationId="{F3FF94B3-6D3E-44FE-BB02-A9027C0003C7}"/>
          </ac:spMkLst>
        </pc:spChg>
        <pc:spChg chg="add del">
          <ac:chgData name="Steen Harsted" userId="00540d1f-b84f-4997-bc63-7d937e558838" providerId="ADAL" clId="{CDE5FEAD-A4C4-428C-84EE-AE2A5DEBEECC}" dt="2023-01-25T07:30:24.688" v="88" actId="26606"/>
          <ac:spMkLst>
            <pc:docMk/>
            <pc:sldMk cId="283840606" sldId="258"/>
            <ac:spMk id="13" creationId="{FF9FFCE1-E057-415B-A971-88EC7E22AF15}"/>
          </ac:spMkLst>
        </pc:spChg>
        <pc:spChg chg="add del">
          <ac:chgData name="Steen Harsted" userId="00540d1f-b84f-4997-bc63-7d937e558838" providerId="ADAL" clId="{CDE5FEAD-A4C4-428C-84EE-AE2A5DEBEECC}" dt="2023-01-25T07:30:24.688" v="88" actId="26606"/>
          <ac:spMkLst>
            <pc:docMk/>
            <pc:sldMk cId="283840606" sldId="258"/>
            <ac:spMk id="15" creationId="{B2C335F7-F61C-4EB4-80F2-4B1438FE66BB}"/>
          </ac:spMkLst>
        </pc:spChg>
        <pc:spChg chg="add del">
          <ac:chgData name="Steen Harsted" userId="00540d1f-b84f-4997-bc63-7d937e558838" providerId="ADAL" clId="{CDE5FEAD-A4C4-428C-84EE-AE2A5DEBEECC}" dt="2023-01-25T07:30:24.688" v="88" actId="26606"/>
          <ac:spMkLst>
            <pc:docMk/>
            <pc:sldMk cId="283840606" sldId="258"/>
            <ac:spMk id="17" creationId="{D58401B5-5F1B-4D21-9AC3-AAEC8D366502}"/>
          </ac:spMkLst>
        </pc:spChg>
        <pc:spChg chg="add del">
          <ac:chgData name="Steen Harsted" userId="00540d1f-b84f-4997-bc63-7d937e558838" providerId="ADAL" clId="{CDE5FEAD-A4C4-428C-84EE-AE2A5DEBEECC}" dt="2023-01-25T07:30:31.023" v="90" actId="26606"/>
          <ac:spMkLst>
            <pc:docMk/>
            <pc:sldMk cId="283840606" sldId="258"/>
            <ac:spMk id="19" creationId="{ADE57300-C7FF-4578-99A0-42B0295B123C}"/>
          </ac:spMkLst>
        </pc:spChg>
        <pc:spChg chg="add del">
          <ac:chgData name="Steen Harsted" userId="00540d1f-b84f-4997-bc63-7d937e558838" providerId="ADAL" clId="{CDE5FEAD-A4C4-428C-84EE-AE2A5DEBEECC}" dt="2023-01-25T07:30:31.023" v="90" actId="26606"/>
          <ac:spMkLst>
            <pc:docMk/>
            <pc:sldMk cId="283840606" sldId="258"/>
            <ac:spMk id="20" creationId="{F3FF94B3-6D3E-44FE-BB02-A9027C0003C7}"/>
          </ac:spMkLst>
        </pc:spChg>
        <pc:spChg chg="add del">
          <ac:chgData name="Steen Harsted" userId="00540d1f-b84f-4997-bc63-7d937e558838" providerId="ADAL" clId="{CDE5FEAD-A4C4-428C-84EE-AE2A5DEBEECC}" dt="2023-01-25T07:30:31.023" v="90" actId="26606"/>
          <ac:spMkLst>
            <pc:docMk/>
            <pc:sldMk cId="283840606" sldId="258"/>
            <ac:spMk id="21" creationId="{B99FAEB5-D20D-48E2-B67F-57D161AE47D4}"/>
          </ac:spMkLst>
        </pc:spChg>
        <pc:spChg chg="add del">
          <ac:chgData name="Steen Harsted" userId="00540d1f-b84f-4997-bc63-7d937e558838" providerId="ADAL" clId="{CDE5FEAD-A4C4-428C-84EE-AE2A5DEBEECC}" dt="2023-01-25T07:30:31.023" v="90" actId="26606"/>
          <ac:spMkLst>
            <pc:docMk/>
            <pc:sldMk cId="283840606" sldId="258"/>
            <ac:spMk id="22" creationId="{B2C335F7-F61C-4EB4-80F2-4B1438FE66BB}"/>
          </ac:spMkLst>
        </pc:spChg>
        <pc:spChg chg="add del">
          <ac:chgData name="Steen Harsted" userId="00540d1f-b84f-4997-bc63-7d937e558838" providerId="ADAL" clId="{CDE5FEAD-A4C4-428C-84EE-AE2A5DEBEECC}" dt="2023-01-25T07:30:31.023" v="90" actId="26606"/>
          <ac:spMkLst>
            <pc:docMk/>
            <pc:sldMk cId="283840606" sldId="258"/>
            <ac:spMk id="23" creationId="{77632950-D278-4CFA-808C-361D65D66E65}"/>
          </ac:spMkLst>
        </pc:spChg>
        <pc:spChg chg="add">
          <ac:chgData name="Steen Harsted" userId="00540d1f-b84f-4997-bc63-7d937e558838" providerId="ADAL" clId="{CDE5FEAD-A4C4-428C-84EE-AE2A5DEBEECC}" dt="2023-01-25T07:30:31.029" v="91" actId="26606"/>
          <ac:spMkLst>
            <pc:docMk/>
            <pc:sldMk cId="283840606" sldId="258"/>
            <ac:spMk id="25" creationId="{9EE42DCE-4A4F-44C4-84E5-261B3BEEF1DA}"/>
          </ac:spMkLst>
        </pc:spChg>
        <pc:spChg chg="add">
          <ac:chgData name="Steen Harsted" userId="00540d1f-b84f-4997-bc63-7d937e558838" providerId="ADAL" clId="{CDE5FEAD-A4C4-428C-84EE-AE2A5DEBEECC}" dt="2023-01-25T07:30:31.029" v="91" actId="26606"/>
          <ac:spMkLst>
            <pc:docMk/>
            <pc:sldMk cId="283840606" sldId="258"/>
            <ac:spMk id="26" creationId="{887F59F2-5FBC-40CD-AD35-376AECE49EA6}"/>
          </ac:spMkLst>
        </pc:spChg>
        <pc:spChg chg="add">
          <ac:chgData name="Steen Harsted" userId="00540d1f-b84f-4997-bc63-7d937e558838" providerId="ADAL" clId="{CDE5FEAD-A4C4-428C-84EE-AE2A5DEBEECC}" dt="2023-01-25T07:30:31.029" v="91" actId="26606"/>
          <ac:spMkLst>
            <pc:docMk/>
            <pc:sldMk cId="283840606" sldId="258"/>
            <ac:spMk id="27" creationId="{02AF664E-956D-40D1-9B64-72A7857083AB}"/>
          </ac:spMkLst>
        </pc:spChg>
        <pc:picChg chg="add mod">
          <ac:chgData name="Steen Harsted" userId="00540d1f-b84f-4997-bc63-7d937e558838" providerId="ADAL" clId="{CDE5FEAD-A4C4-428C-84EE-AE2A5DEBEECC}" dt="2023-01-25T07:30:31.029" v="91" actId="26606"/>
          <ac:picMkLst>
            <pc:docMk/>
            <pc:sldMk cId="283840606" sldId="258"/>
            <ac:picMk id="4" creationId="{56D06FED-6AD7-AEAB-65EF-C22CD7F2D855}"/>
          </ac:picMkLst>
        </pc:picChg>
      </pc:sldChg>
      <pc:sldChg chg="modSp new mod">
        <pc:chgData name="Steen Harsted" userId="00540d1f-b84f-4997-bc63-7d937e558838" providerId="ADAL" clId="{CDE5FEAD-A4C4-428C-84EE-AE2A5DEBEECC}" dt="2023-01-25T07:33:19.604" v="117" actId="20577"/>
        <pc:sldMkLst>
          <pc:docMk/>
          <pc:sldMk cId="903536041" sldId="259"/>
        </pc:sldMkLst>
        <pc:spChg chg="mod">
          <ac:chgData name="Steen Harsted" userId="00540d1f-b84f-4997-bc63-7d937e558838" providerId="ADAL" clId="{CDE5FEAD-A4C4-428C-84EE-AE2A5DEBEECC}" dt="2023-01-25T07:33:19.604" v="117" actId="20577"/>
          <ac:spMkLst>
            <pc:docMk/>
            <pc:sldMk cId="903536041" sldId="259"/>
            <ac:spMk id="2" creationId="{2593FA30-9D69-A960-212C-ED45E0D6BA45}"/>
          </ac:spMkLst>
        </pc:spChg>
      </pc:sldChg>
      <pc:sldChg chg="addSp delSp modSp new mod setBg modClrScheme chgLayout">
        <pc:chgData name="Steen Harsted" userId="00540d1f-b84f-4997-bc63-7d937e558838" providerId="ADAL" clId="{CDE5FEAD-A4C4-428C-84EE-AE2A5DEBEECC}" dt="2023-01-25T07:38:00.288" v="186" actId="1076"/>
        <pc:sldMkLst>
          <pc:docMk/>
          <pc:sldMk cId="4216370897" sldId="260"/>
        </pc:sldMkLst>
        <pc:spChg chg="del">
          <ac:chgData name="Steen Harsted" userId="00540d1f-b84f-4997-bc63-7d937e558838" providerId="ADAL" clId="{CDE5FEAD-A4C4-428C-84EE-AE2A5DEBEECC}" dt="2023-01-25T07:37:07.307" v="131" actId="700"/>
          <ac:spMkLst>
            <pc:docMk/>
            <pc:sldMk cId="4216370897" sldId="260"/>
            <ac:spMk id="2" creationId="{9329BF97-CE77-3772-92E9-09F8676C3888}"/>
          </ac:spMkLst>
        </pc:spChg>
        <pc:spChg chg="del">
          <ac:chgData name="Steen Harsted" userId="00540d1f-b84f-4997-bc63-7d937e558838" providerId="ADAL" clId="{CDE5FEAD-A4C4-428C-84EE-AE2A5DEBEECC}" dt="2023-01-25T07:35:29.495" v="122" actId="22"/>
          <ac:spMkLst>
            <pc:docMk/>
            <pc:sldMk cId="4216370897" sldId="260"/>
            <ac:spMk id="3" creationId="{58BC5BDB-BE80-C572-B19D-3ED92E3E98C9}"/>
          </ac:spMkLst>
        </pc:spChg>
        <pc:picChg chg="add mod">
          <ac:chgData name="Steen Harsted" userId="00540d1f-b84f-4997-bc63-7d937e558838" providerId="ADAL" clId="{CDE5FEAD-A4C4-428C-84EE-AE2A5DEBEECC}" dt="2023-01-25T07:37:55.031" v="184" actId="1076"/>
          <ac:picMkLst>
            <pc:docMk/>
            <pc:sldMk cId="4216370897" sldId="260"/>
            <ac:picMk id="5" creationId="{708DAF0C-C48F-4A80-B37F-92238B54A8C4}"/>
          </ac:picMkLst>
        </pc:picChg>
        <pc:picChg chg="add mod">
          <ac:chgData name="Steen Harsted" userId="00540d1f-b84f-4997-bc63-7d937e558838" providerId="ADAL" clId="{CDE5FEAD-A4C4-428C-84EE-AE2A5DEBEECC}" dt="2023-01-25T07:37:35.201" v="147" actId="1076"/>
          <ac:picMkLst>
            <pc:docMk/>
            <pc:sldMk cId="4216370897" sldId="260"/>
            <ac:picMk id="7" creationId="{55061334-5A78-44C8-732F-51BA3AC78D67}"/>
          </ac:picMkLst>
        </pc:picChg>
        <pc:picChg chg="add mod">
          <ac:chgData name="Steen Harsted" userId="00540d1f-b84f-4997-bc63-7d937e558838" providerId="ADAL" clId="{CDE5FEAD-A4C4-428C-84EE-AE2A5DEBEECC}" dt="2023-01-25T07:37:33.031" v="146" actId="1076"/>
          <ac:picMkLst>
            <pc:docMk/>
            <pc:sldMk cId="4216370897" sldId="260"/>
            <ac:picMk id="9" creationId="{B68248CE-F9BE-7D8D-6D06-369D740BD8A8}"/>
          </ac:picMkLst>
        </pc:picChg>
        <pc:picChg chg="add mod ord">
          <ac:chgData name="Steen Harsted" userId="00540d1f-b84f-4997-bc63-7d937e558838" providerId="ADAL" clId="{CDE5FEAD-A4C4-428C-84EE-AE2A5DEBEECC}" dt="2023-01-25T07:38:00.288" v="186" actId="1076"/>
          <ac:picMkLst>
            <pc:docMk/>
            <pc:sldMk cId="4216370897" sldId="260"/>
            <ac:picMk id="11" creationId="{E993EFE5-57F9-CFD6-0ED6-76E3DF7E71D8}"/>
          </ac:picMkLst>
        </pc:picChg>
        <pc:picChg chg="add mod">
          <ac:chgData name="Steen Harsted" userId="00540d1f-b84f-4997-bc63-7d937e558838" providerId="ADAL" clId="{CDE5FEAD-A4C4-428C-84EE-AE2A5DEBEECC}" dt="2023-01-25T07:37:56.591" v="185" actId="1076"/>
          <ac:picMkLst>
            <pc:docMk/>
            <pc:sldMk cId="4216370897" sldId="260"/>
            <ac:picMk id="13" creationId="{271E9290-6742-3F6C-6B44-DD18431D8EDA}"/>
          </ac:picMkLst>
        </pc:picChg>
        <pc:picChg chg="add mod">
          <ac:chgData name="Steen Harsted" userId="00540d1f-b84f-4997-bc63-7d937e558838" providerId="ADAL" clId="{CDE5FEAD-A4C4-428C-84EE-AE2A5DEBEECC}" dt="2023-01-25T07:37:16.535" v="135" actId="1076"/>
          <ac:picMkLst>
            <pc:docMk/>
            <pc:sldMk cId="4216370897" sldId="260"/>
            <ac:picMk id="15" creationId="{40D8E967-1D8D-9A67-3D89-A59DB24D7573}"/>
          </ac:picMkLst>
        </pc:picChg>
      </pc:sldChg>
      <pc:sldMasterChg chg="del delSldLayout">
        <pc:chgData name="Steen Harsted" userId="00540d1f-b84f-4997-bc63-7d937e558838" providerId="ADAL" clId="{CDE5FEAD-A4C4-428C-84EE-AE2A5DEBEECC}" dt="2023-01-25T07:26:33.296" v="17" actId="26606"/>
        <pc:sldMasterMkLst>
          <pc:docMk/>
          <pc:sldMasterMk cId="745689918" sldId="2147483648"/>
        </pc:sldMasterMkLst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4049296093" sldId="2147483649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1152464672" sldId="2147483650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210155759" sldId="2147483651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2319917316" sldId="2147483652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4232050955" sldId="2147483653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2039122255" sldId="2147483654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83621654" sldId="2147483655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3666200948" sldId="2147483656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2924890175" sldId="2147483657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3619256997" sldId="2147483658"/>
          </pc:sldLayoutMkLst>
        </pc:sldLayoutChg>
        <pc:sldLayoutChg chg="del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45689918" sldId="2147483648"/>
            <pc:sldLayoutMk cId="820362047" sldId="2147483659"/>
          </pc:sldLayoutMkLst>
        </pc:sldLayoutChg>
      </pc:sldMasterChg>
      <pc:sldMasterChg chg="add replId addSldLayout">
        <pc:chgData name="Steen Harsted" userId="00540d1f-b84f-4997-bc63-7d937e558838" providerId="ADAL" clId="{CDE5FEAD-A4C4-428C-84EE-AE2A5DEBEECC}" dt="2023-01-25T07:26:33.296" v="17" actId="26606"/>
        <pc:sldMasterMkLst>
          <pc:docMk/>
          <pc:sldMasterMk cId="738771235" sldId="2147483660"/>
        </pc:sldMasterMkLst>
        <pc:sldLayoutChg chg="ad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2007738737" sldId="2147483661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2756972036" sldId="2147483662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1323008841" sldId="2147483663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419415808" sldId="2147483664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3029055593" sldId="2147483665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1523232529" sldId="2147483666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4035005632" sldId="2147483667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4107220015" sldId="2147483668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1617723672" sldId="2147483669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572226078" sldId="2147483670"/>
          </pc:sldLayoutMkLst>
        </pc:sldLayoutChg>
        <pc:sldLayoutChg chg="add replId">
          <pc:chgData name="Steen Harsted" userId="00540d1f-b84f-4997-bc63-7d937e558838" providerId="ADAL" clId="{CDE5FEAD-A4C4-428C-84EE-AE2A5DEBEECC}" dt="2023-01-25T07:26:33.296" v="17" actId="26606"/>
          <pc:sldLayoutMkLst>
            <pc:docMk/>
            <pc:sldMasterMk cId="738771235" sldId="2147483660"/>
            <pc:sldLayoutMk cId="3830918318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99FCE-85A1-4BF0-83EE-EB2EBE251A8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A7C03-171B-4B3E-8B6C-9B8A878B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1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A7C03-171B-4B3E-8B6C-9B8A878B05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8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1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3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2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2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2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0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3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5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0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7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blog/2017/12/workflow-vs-script/" TargetMode="External"/><Relationship Id="rId2" Type="http://schemas.openxmlformats.org/officeDocument/2006/relationships/hyperlink" Target="https://www.youtube.com/watch?v=RSXXYxCz63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A group of people sitting around a table with a map on it&#10;&#10;Description automatically generated with low confidence">
            <a:extLst>
              <a:ext uri="{FF2B5EF4-FFF2-40B4-BE49-F238E27FC236}">
                <a16:creationId xmlns:a16="http://schemas.microsoft.com/office/drawing/2014/main" id="{6C9D2DCA-06BF-A63F-1C98-5297CE953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524" y="3205875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C5AD5-2131-C369-2CE3-E906FBFE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3664917"/>
            <a:ext cx="5021182" cy="2333778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Home assignment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106365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FD1BA4-3BB3-4E55-9216-2F958BB3B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93EFE5-57F9-CFD6-0ED6-76E3DF7E71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42485" y="4092872"/>
            <a:ext cx="3849515" cy="276512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8DAF0C-C48F-4A80-B37F-92238B54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334" y="627788"/>
            <a:ext cx="3186326" cy="2314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61334-5A78-44C8-732F-51BA3AC78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29" y="5202977"/>
            <a:ext cx="5836271" cy="1504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248CE-F9BE-7D8D-6D06-369D740BD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104" y="2852495"/>
            <a:ext cx="3118896" cy="2102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E9290-6742-3F6C-6B44-DD18431D8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779" y="150713"/>
            <a:ext cx="4070772" cy="1935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D8E967-1D8D-9A67-3D89-A59DB24D7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93" y="304721"/>
            <a:ext cx="4411403" cy="31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7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0C084C-2967-474A-B5F9-270F1FB4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092FF-8D6F-B866-E8A2-8514208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here()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19DA8-4CB1-AF46-79C3-7EB484D59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347274"/>
            <a:ext cx="4945183" cy="38415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Short </a:t>
            </a:r>
            <a:r>
              <a:rPr lang="en-US" sz="1600" dirty="0" err="1"/>
              <a:t>youtube</a:t>
            </a:r>
            <a:r>
              <a:rPr lang="en-US" sz="1600" dirty="0"/>
              <a:t> video: </a:t>
            </a:r>
            <a:r>
              <a:rPr lang="en-US" sz="1600" dirty="0">
                <a:hlinkClick r:id="rId2"/>
              </a:rPr>
              <a:t>https://www.youtube.com/watch?v=RSXXYxCz630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Short Blog: </a:t>
            </a:r>
            <a:r>
              <a:rPr lang="en-US" sz="1600" dirty="0">
                <a:hlinkClick r:id="rId3"/>
              </a:rPr>
              <a:t>https://www.tidyverse.org/blog/2017/12/workflow-vs-script/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864731-2722-5F96-A0FE-C1C5087471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9875" r="20044" b="1"/>
          <a:stretch/>
        </p:blipFill>
        <p:spPr>
          <a:xfrm>
            <a:off x="6662167" y="657369"/>
            <a:ext cx="4994209" cy="55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3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479AF-C1D1-5CD6-80BB-D58E9727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121" y="976160"/>
            <a:ext cx="6144230" cy="193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embed-resources: true</a:t>
            </a:r>
            <a:br>
              <a:rPr lang="en-US" sz="4200"/>
            </a:br>
            <a:endParaRPr lang="en-US" sz="420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871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6D06FED-6AD7-AEAB-65EF-C22CD7F2D8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70" y="1165399"/>
            <a:ext cx="4023360" cy="48328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DE57C-E0CB-52DC-C8B6-4385844EF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121" y="3172570"/>
            <a:ext cx="6144230" cy="3016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02AF664E-956D-40D1-9B64-72A785708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40233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5"/>
    </mc:Choice>
    <mc:Fallback xmlns="">
      <p:transition spd="slow" advTm="10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FA30-9D69-A960-212C-ED45E0D6B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721C-94FE-E13A-699A-E2E0CF74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3604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8E4E2"/>
      </a:lt2>
      <a:accent1>
        <a:srgbClr val="63ABC9"/>
      </a:accent1>
      <a:accent2>
        <a:srgbClr val="6D88CC"/>
      </a:accent2>
      <a:accent3>
        <a:srgbClr val="9187D5"/>
      </a:accent3>
      <a:accent4>
        <a:srgbClr val="A16DCC"/>
      </a:accent4>
      <a:accent5>
        <a:srgbClr val="D287D5"/>
      </a:accent5>
      <a:accent6>
        <a:srgbClr val="CC6DA8"/>
      </a:accent6>
      <a:hlink>
        <a:srgbClr val="A97660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46</Words>
  <Application>Microsoft Office PowerPoint</Application>
  <PresentationFormat>Widescreen</PresentationFormat>
  <Paragraphs>8</Paragraphs>
  <Slides>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Bierstadt</vt:lpstr>
      <vt:lpstr>Calibri</vt:lpstr>
      <vt:lpstr>GestaltVTI</vt:lpstr>
      <vt:lpstr>Home assignment</vt:lpstr>
      <vt:lpstr>PowerPoint Presentation</vt:lpstr>
      <vt:lpstr>here()</vt:lpstr>
      <vt:lpstr>embed-resources: true </vt:lpstr>
      <vt:lpstr>Tidy data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assignment</dc:title>
  <dc:creator>Steen Harsted</dc:creator>
  <cp:lastModifiedBy>Steen Harsted</cp:lastModifiedBy>
  <cp:revision>1</cp:revision>
  <dcterms:created xsi:type="dcterms:W3CDTF">2023-01-25T07:25:38Z</dcterms:created>
  <dcterms:modified xsi:type="dcterms:W3CDTF">2023-01-25T14:10:41Z</dcterms:modified>
</cp:coreProperties>
</file>